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4E1D4-3A90-4AC8-A805-BC3950D26781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of Canadian Music Festivals   La Fédération canadienne des festivals de musique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08BF2-F315-4863-87E6-56AF91ACCD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8428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3AE19-4535-4831-92FE-F6AD5BCF0AEC}" type="datetimeFigureOut">
              <a:rPr lang="en-CA" smtClean="0"/>
              <a:t>2020-11-05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of Canadian Music Festivals   La Fédération canadienne des festivals de musique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4AA91-1332-4D09-8519-7DDF937373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278659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4AA91-1332-4D09-8519-7DDF93737366}" type="slidenum">
              <a:rPr lang="en-CA" smtClean="0"/>
              <a:t>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of Canadian Music Festivals   La Fédération canadienne des festivals de musique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43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D30A26-6C9C-4CE6-8FE6-ED8CF28C9189}" type="datetime1">
              <a:rPr lang="en-CA" smtClean="0"/>
              <a:t>2020-11-05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B096-8946-4F48-BF37-708BD6C645C1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0937-CD3A-4D83-9F7E-BD20406C0B16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6E69DB-9C37-4469-99A7-A1ACD45F8B71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982913-49A3-45EE-B6A6-E20B8EA7CECC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71471A-45CB-4098-9E73-0AFFE7BD0DBC}" type="datetime1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964246-A06D-4E86-A79C-8766EDBDC9A8}" type="datetime1">
              <a:rPr lang="en-CA" smtClean="0"/>
              <a:t>2020-11-05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1806-D61E-49A4-9CE5-6A924AD8C5DC}" type="datetime1">
              <a:rPr lang="en-CA" smtClean="0"/>
              <a:t>2020-11-05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D8C0E5-A651-4CD9-BB44-90BAA68065B1}" type="datetime1">
              <a:rPr lang="en-CA" smtClean="0"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90ACCE-F42A-4B0F-94A2-2E2E1D0429F7}" type="datetime1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D31640-7053-4853-AF59-B8F45416790B}" type="datetime1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224823-C5A2-49C1-A36F-42374247A4E5}" type="datetime1">
              <a:rPr lang="en-CA" smtClean="0"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fr-FR"/>
              <a:t>Federation of Canadian Music Festivals  La Fédération canadienne des festivals de musique</a:t>
            </a:r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47FE623-19EE-4919-A6EE-CD5F0F4FEABB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848872" cy="3456384"/>
          </a:xfrm>
        </p:spPr>
        <p:txBody>
          <a:bodyPr>
            <a:noAutofit/>
          </a:bodyPr>
          <a:lstStyle/>
          <a:p>
            <a: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Models </a:t>
            </a:r>
            <a:b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</a:br>
            <a: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for Hosting a </a:t>
            </a:r>
            <a:b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</a:br>
            <a: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Virtual </a:t>
            </a:r>
            <a:b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</a:br>
            <a:r>
              <a:rPr lang="en-CA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Music Festival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9B0510-54A9-4635-B62D-BF92E11ACA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33056"/>
            <a:ext cx="1715444" cy="171544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7C80A1-06B6-46DC-8EE8-AC220E72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5791200" cy="576064"/>
          </a:xfrm>
        </p:spPr>
        <p:txBody>
          <a:bodyPr/>
          <a:lstStyle/>
          <a:p>
            <a:pPr algn="l"/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Federation of Canadian Music Festivals  </a:t>
            </a:r>
          </a:p>
          <a:p>
            <a:pPr algn="l"/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La Fédération canadienne des festivals de musique</a:t>
            </a:r>
            <a:endParaRPr lang="en-C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9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721346"/>
          </a:xfrm>
        </p:spPr>
        <p:txBody>
          <a:bodyPr>
            <a:normAutofit/>
          </a:bodyPr>
          <a:lstStyle/>
          <a:p>
            <a:pPr algn="r"/>
            <a:r>
              <a:rPr lang="en-C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Are there different ways to </a:t>
            </a:r>
            <a:br>
              <a:rPr lang="en-C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</a:br>
            <a:r>
              <a:rPr lang="en-C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host a virtual music festival?</a:t>
            </a:r>
            <a:endParaRPr lang="en-CA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12368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Yes, there are at least two different models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Submission of links to performance recordings</a:t>
            </a:r>
          </a:p>
          <a:p>
            <a:pPr marL="64008" indent="0" algn="just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Virtual ‘Classes’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49894"/>
          </a:xfrm>
        </p:spPr>
        <p:txBody>
          <a:bodyPr>
            <a:normAutofit/>
          </a:bodyPr>
          <a:lstStyle/>
          <a:p>
            <a:pPr algn="ctr"/>
            <a:r>
              <a:rPr lang="en-C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Model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33156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CA" b="1" dirty="0">
                <a:latin typeface="AR CENA" panose="02000000000000000000" pitchFamily="2" charset="0"/>
                <a:cs typeface="Calibri" panose="020F0502020204030204" pitchFamily="34" charset="0"/>
              </a:rPr>
              <a:t>RECORDINGS</a:t>
            </a:r>
          </a:p>
          <a:p>
            <a:pPr marL="64008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008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Competitors video record their performance, then submit to the festival for forwarding to the adjudicator.</a:t>
            </a:r>
          </a:p>
          <a:p>
            <a:pPr marL="64008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Written comments from the adjudicator are sent to the competitors.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844824"/>
            <a:ext cx="3826768" cy="430876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CA" b="1" dirty="0">
                <a:latin typeface="AR CENA" panose="02000000000000000000" pitchFamily="2" charset="0"/>
                <a:cs typeface="Calibri" panose="020F0502020204030204" pitchFamily="34" charset="0"/>
              </a:rPr>
              <a:t>VIRTUAL CLASSES</a:t>
            </a:r>
          </a:p>
          <a:p>
            <a:pPr marL="64008" indent="0">
              <a:buNone/>
            </a:pPr>
            <a:endParaRPr lang="en-CA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4008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usual festival class structure is followed, with the adjudicator and the competitors in a class signing into a session on Zoom, or an equivalent software platform, at a designated time.</a:t>
            </a:r>
          </a:p>
          <a:p>
            <a:pPr marL="64008" indent="0">
              <a:buNone/>
            </a:pP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23460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pPr algn="ctr"/>
            <a:br>
              <a:rPr lang="en-C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CENA" panose="02000000000000000000" pitchFamily="2" charset="0"/>
              </a:rPr>
              <a:t>Assessment of Models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33156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CA" b="1" dirty="0">
                <a:latin typeface="AR CENA" panose="02000000000000000000" pitchFamily="2" charset="0"/>
                <a:cs typeface="Calibri" panose="020F0502020204030204" pitchFamily="34" charset="0"/>
              </a:rPr>
              <a:t>RECORDINGS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festival does not need to schedule all the performances, saving administrative time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 good flexibility for competitors and adjudicator schedules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Reduce risk and stress of technology issues within a traditional schedule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0032" y="1844824"/>
            <a:ext cx="3826768" cy="430876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CA" b="1" dirty="0">
                <a:latin typeface="AR CENA" panose="02000000000000000000" pitchFamily="2" charset="0"/>
                <a:cs typeface="Calibri" panose="020F0502020204030204" pitchFamily="34" charset="0"/>
              </a:rPr>
              <a:t>VIRTUAL CLASSES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 an experience closer to the usual festival experience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 risk and stress of technology issues with more participants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 administrative load for scheduling and setting up virtual classes</a:t>
            </a:r>
          </a:p>
          <a:p>
            <a:endParaRPr lang="en-CA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18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1400</TotalTime>
  <Words>202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 CENA</vt:lpstr>
      <vt:lpstr>Calibri</vt:lpstr>
      <vt:lpstr>Century Gothic</vt:lpstr>
      <vt:lpstr>Verdana</vt:lpstr>
      <vt:lpstr>Wingdings 2</vt:lpstr>
      <vt:lpstr>Verve</vt:lpstr>
      <vt:lpstr>Models  for Hosting a  Virtual  Music Festival</vt:lpstr>
      <vt:lpstr>Are there different ways to  host a virtual music festival?</vt:lpstr>
      <vt:lpstr>Model Overview</vt:lpstr>
      <vt:lpstr> Assessment of Models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Music Festivals</dc:title>
  <dc:creator>Barbara Long</dc:creator>
  <cp:lastModifiedBy>Barbara Long</cp:lastModifiedBy>
  <cp:revision>20</cp:revision>
  <dcterms:created xsi:type="dcterms:W3CDTF">2020-11-02T20:46:21Z</dcterms:created>
  <dcterms:modified xsi:type="dcterms:W3CDTF">2020-11-05T14:11:16Z</dcterms:modified>
</cp:coreProperties>
</file>